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0"/>
  </p:notesMasterIdLst>
  <p:handoutMasterIdLst>
    <p:handoutMasterId r:id="rId11"/>
  </p:handoutMasterIdLst>
  <p:sldIdLst>
    <p:sldId id="298" r:id="rId2"/>
    <p:sldId id="317" r:id="rId3"/>
    <p:sldId id="320" r:id="rId4"/>
    <p:sldId id="330" r:id="rId5"/>
    <p:sldId id="331" r:id="rId6"/>
    <p:sldId id="328" r:id="rId7"/>
    <p:sldId id="329" r:id="rId8"/>
    <p:sldId id="313" r:id="rId9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9933"/>
    <a:srgbClr val="006600"/>
    <a:srgbClr val="FFFF00"/>
    <a:srgbClr val="6F9600"/>
    <a:srgbClr val="33CC33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4" autoAdjust="0"/>
    <p:restoredTop sz="86447" autoAdjust="0"/>
  </p:normalViewPr>
  <p:slideViewPr>
    <p:cSldViewPr>
      <p:cViewPr varScale="1">
        <p:scale>
          <a:sx n="65" d="100"/>
          <a:sy n="65" d="100"/>
        </p:scale>
        <p:origin x="57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B1D83-3BD0-42EB-98B7-32D84B389EC1}" type="datetimeFigureOut">
              <a:rPr lang="de-DE" smtClean="0"/>
              <a:t>07.03.2024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C29AA-7A20-4CFE-BB82-077F79FB2E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088188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Textmasterformate durch Klicken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374BEE78-5AA6-4D4D-B9C8-9657E573866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2847892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4BEE78-5AA6-4D4D-B9C8-9657E5738660}" type="slidenum">
              <a:rPr lang="de-DE" altLang="de-DE" smtClean="0"/>
              <a:pPr/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11844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4BEE78-5AA6-4D4D-B9C8-9657E5738660}" type="slidenum">
              <a:rPr lang="de-DE" altLang="de-DE" smtClean="0"/>
              <a:pPr/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17998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4BEE78-5AA6-4D4D-B9C8-9657E5738660}" type="slidenum">
              <a:rPr lang="de-DE" altLang="de-DE" smtClean="0"/>
              <a:pPr/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10069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4BEE78-5AA6-4D4D-B9C8-9657E5738660}" type="slidenum">
              <a:rPr lang="de-DE" altLang="de-DE" smtClean="0"/>
              <a:pPr/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99002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4BEE78-5AA6-4D4D-B9C8-9657E5738660}" type="slidenum">
              <a:rPr lang="de-DE" altLang="de-DE" smtClean="0"/>
              <a:pPr/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70053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4BEE78-5AA6-4D4D-B9C8-9657E5738660}" type="slidenum">
              <a:rPr lang="de-DE" altLang="de-DE" smtClean="0"/>
              <a:pPr/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08533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4BEE78-5AA6-4D4D-B9C8-9657E5738660}" type="slidenum">
              <a:rPr lang="de-DE" altLang="de-DE" smtClean="0"/>
              <a:pPr/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66507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/>
              <a:t>Formatvorlage des Untertitelmasters durch Klicken bearbeiten</a:t>
            </a:r>
            <a:endParaRPr kumimoji="0" lang="en-US"/>
          </a:p>
        </p:txBody>
      </p:sp>
      <p:grpSp>
        <p:nvGrpSpPr>
          <p:cNvPr id="2" name="Gruppieren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ihand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ihand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ihand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de-DE" altLang="de-DE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de-DE" altLang="de-DE"/>
              <a:t>Informationsveranstaltungen der Ökologiestation Lahr 2017</a:t>
            </a:r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9A3F52B-7FA1-4872-9890-8EE61CD6E265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Informationsveranstaltungen der Ökologiestation Lahr 2017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A6D3-F939-4C7C-B4B5-6AD51CFC64AD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Informationsveranstaltungen der Ökologiestation Lahr 2017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5390-D3D4-4F6C-92BF-459DAAA23F61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Informationsveranstaltungen der Ökologiestation Lahr 2017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90C2A-930A-411A-A560-2BED52419127}" type="slidenum">
              <a:rPr lang="de-DE" altLang="de-DE" smtClean="0"/>
              <a:pPr/>
              <a:t>‹Nr.›</a:t>
            </a:fld>
            <a:endParaRPr lang="de-DE" alt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2800">
                <a:latin typeface="Arial Black" panose="020B0A04020102020204" pitchFamily="34" charset="0"/>
              </a:defRPr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Informationsveranstaltungen der Ökologiestation Lahr 2017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3252-20BC-478C-864F-FD792F10F539}" type="slidenum">
              <a:rPr lang="de-DE" altLang="de-DE" smtClean="0"/>
              <a:pPr/>
              <a:t>‹Nr.›</a:t>
            </a:fld>
            <a:endParaRPr lang="de-DE" altLang="de-DE"/>
          </a:p>
        </p:txBody>
      </p:sp>
      <p:sp>
        <p:nvSpPr>
          <p:cNvPr id="7" name="Eingekerbter Richtungspfeil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Eingekerbter Richtungspfeil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Informationsveranstaltungen der Ökologiestation Lahr 2017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F0F8F-1E51-40F5-B386-116E34792E55}" type="slidenum">
              <a:rPr lang="de-DE" altLang="de-DE" smtClean="0"/>
              <a:pPr/>
              <a:t>‹Nr.›</a:t>
            </a:fld>
            <a:endParaRPr lang="de-DE" alt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>
            <a:noAutofit/>
          </a:bodyPr>
          <a:lstStyle>
            <a:lvl1pPr>
              <a:defRPr sz="2800">
                <a:latin typeface="Arial Black" panose="020B0A04020102020204" pitchFamily="34" charset="0"/>
                <a:cs typeface="Arial" panose="020B0604020202020204" pitchFamily="34" charset="0"/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extLst/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extLst/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Informationsveranstaltungen der Ökologiestation Lahr 2017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C72-6CA7-4023-9292-19C6359E64BE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Informationsveranstaltungen der Ökologiestation Lahr 2017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7C53-9042-4926-B47D-7F7B4CEE7172}" type="slidenum">
              <a:rPr lang="de-DE" altLang="de-DE" smtClean="0"/>
              <a:pPr/>
              <a:t>‹Nr.›</a:t>
            </a:fld>
            <a:endParaRPr lang="de-DE" alt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Informationsveranstaltungen der Ökologiestation Lahr 2017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FDFC-26EF-4FE9-9F65-36D47580DF80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extLst/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Informationsveranstaltungen der Ökologiestation Lahr 2017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3F5C7-F8CC-4563-9C5C-1002BBC07BDA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e-DE"/>
              <a:t>Bild durch Klicken auf Symbol hinzufügen</a:t>
            </a:r>
            <a:endParaRPr kumimoji="0"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de-DE" altLang="de-DE"/>
              <a:t>Informationsveranstaltungen der Ökologiestation Lahr 2017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D257F8-653D-4CB2-AF2E-68407A24B530}" type="slidenum">
              <a:rPr lang="de-DE" altLang="de-DE" smtClean="0"/>
              <a:pPr/>
              <a:t>‹Nr.›</a:t>
            </a:fld>
            <a:endParaRPr lang="de-DE" alt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ihand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htwinkliges Dreiec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Gerade Verbindung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ingekerbter Richtungspfeil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Eingekerbter Richtungspfeil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ihand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echtwinkliges Dreiec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Gerade Verbindung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0" name="Textplatzhalt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/>
              <a:t>Textmasterformat bearbeiten</a:t>
            </a:r>
          </a:p>
          <a:p>
            <a:pPr lvl="1" eaLnBrk="1" latinLnBrk="0" hangingPunct="1"/>
            <a:r>
              <a:rPr kumimoji="0" lang="de-DE"/>
              <a:t>Zweite Ebene</a:t>
            </a:r>
          </a:p>
          <a:p>
            <a:pPr lvl="2" eaLnBrk="1" latinLnBrk="0" hangingPunct="1"/>
            <a:r>
              <a:rPr kumimoji="0" lang="de-DE"/>
              <a:t>Dritte Ebene</a:t>
            </a:r>
          </a:p>
          <a:p>
            <a:pPr lvl="3" eaLnBrk="1" latinLnBrk="0" hangingPunct="1"/>
            <a:r>
              <a:rPr kumimoji="0" lang="de-DE"/>
              <a:t>Vierte Ebene</a:t>
            </a:r>
          </a:p>
          <a:p>
            <a:pPr lvl="4" eaLnBrk="1" latinLnBrk="0" hangingPunct="1"/>
            <a:r>
              <a:rPr kumimoji="0" lang="de-DE"/>
              <a:t>Fünfte Ebene</a:t>
            </a:r>
            <a:endParaRPr kumimoji="0"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de-DE" altLang="de-DE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de-DE" altLang="de-DE"/>
              <a:t>Informationsveranstaltungen der Ökologiestation Lahr 2017</a:t>
            </a: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6772CF0-A150-4782-88FC-04384CEE01A0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 advClick="0" advTm="2000">
    <p:fade/>
  </p:transition>
  <p:hf sldNum="0"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7.xml"/><Relationship Id="rId7" Type="http://schemas.openxmlformats.org/officeDocument/2006/relationships/hyperlink" Target="https://www.heidehof-stiftung.de/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hyperlink" Target="https://www.bwstiftung.de/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5508104" y="6382562"/>
            <a:ext cx="3504296" cy="365125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Mit Glück zur Nachhaltigkeit, </a:t>
            </a:r>
            <a:r>
              <a:rPr lang="de-DE" altLang="de-DE" dirty="0" smtClean="0"/>
              <a:t>2024</a:t>
            </a:r>
            <a:endParaRPr lang="de-DE" altLang="de-DE" dirty="0"/>
          </a:p>
        </p:txBody>
      </p:sp>
      <p:sp>
        <p:nvSpPr>
          <p:cNvPr id="3" name="Rechteck 2"/>
          <p:cNvSpPr/>
          <p:nvPr/>
        </p:nvSpPr>
        <p:spPr>
          <a:xfrm>
            <a:off x="1003853" y="548680"/>
            <a:ext cx="6246440" cy="45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 </a:t>
            </a:r>
            <a:r>
              <a:rPr lang="de-DE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Glück zur </a:t>
            </a:r>
            <a:r>
              <a:rPr lang="de-DE" sz="2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Nachhaltigkeit</a:t>
            </a:r>
            <a:endParaRPr lang="de-DE" sz="24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Grafik 11" descr="C:\Users\antje\AppData\Local\Microsoft\Windows\INetCache\Content.Outlook\YD3A8KEO\Logo_Oekologiestation_20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905892"/>
            <a:ext cx="881380" cy="1513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710" y="1988840"/>
            <a:ext cx="6336705" cy="3960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9758822"/>
      </p:ext>
    </p:extLst>
  </p:cSld>
  <p:clrMapOvr>
    <a:masterClrMapping/>
  </p:clrMapOvr>
  <p:transition spd="slow" advClick="0" advTm="3625">
    <p:fade/>
  </p:transition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21"/>
        <p14:stopEvt time="3625" objId="21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xmlns="" id="{B9C9A1AF-8AF2-EFDA-277F-732F5EDF7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1986"/>
            <a:ext cx="8229600" cy="596303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de-DE" dirty="0" smtClean="0"/>
              <a:t>Was macht die Ökologiestation, Leitlinien</a:t>
            </a:r>
            <a:endParaRPr lang="de-DE" dirty="0"/>
          </a:p>
        </p:txBody>
      </p:sp>
      <p:pic>
        <p:nvPicPr>
          <p:cNvPr id="9" name="Picture 4" descr="Logo_Oekologiestation_2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600" y="4938558"/>
            <a:ext cx="1049206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998" y="2132856"/>
            <a:ext cx="3158002" cy="237155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58316" y="1124744"/>
            <a:ext cx="65630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3 tägige Landschulheimaufenthalte mit mind. 5h Programm am Tag sowie regionaler vegetarischer Vollverpflegung auf dem Freizeithof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Langenhard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Leitlinien: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Naturverbundenheit stärken</a:t>
            </a:r>
          </a:p>
          <a:p>
            <a:pPr>
              <a:lnSpc>
                <a:spcPct val="150000"/>
              </a:lnSpc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Ökologische Zusammenhänge vermitteln</a:t>
            </a:r>
          </a:p>
          <a:p>
            <a:pPr>
              <a:lnSpc>
                <a:spcPct val="150000"/>
              </a:lnSpc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Wertschätzung im Umgang miteinander leben</a:t>
            </a:r>
          </a:p>
          <a:p>
            <a:pPr>
              <a:lnSpc>
                <a:spcPct val="150000"/>
              </a:lnSpc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Leitperspektive  ist die Bildung für nachhaltige Entwicklung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5070555"/>
      </p:ext>
    </p:extLst>
  </p:cSld>
  <p:clrMapOvr>
    <a:masterClrMapping/>
  </p:clrMapOvr>
  <p:transition spd="slow" advClick="0" advTm="362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1"/>
        <p14:stopEvt time="3625" objId="21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6623105" y="6309320"/>
            <a:ext cx="2350681" cy="365125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Mit Glück zur Nachhaltigkeit, 2024</a:t>
            </a:r>
            <a:endParaRPr lang="de-DE" alt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9BF0F6DD-F9B3-73E1-69E2-43CD31B31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de-DE" dirty="0" smtClean="0"/>
              <a:t>Projektschwerpunkt </a:t>
            </a:r>
            <a:br>
              <a:rPr lang="de-DE" dirty="0" smtClean="0"/>
            </a:br>
            <a:r>
              <a:rPr lang="de-DE" dirty="0" smtClean="0"/>
              <a:t>Glück und Nachhaltigkeit</a:t>
            </a:r>
            <a:endParaRPr lang="de-DE" dirty="0"/>
          </a:p>
        </p:txBody>
      </p:sp>
      <p:sp>
        <p:nvSpPr>
          <p:cNvPr id="7" name="Pfeil nach rechts 6"/>
          <p:cNvSpPr/>
          <p:nvPr/>
        </p:nvSpPr>
        <p:spPr>
          <a:xfrm>
            <a:off x="472108" y="1767784"/>
            <a:ext cx="79208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rechts 11"/>
          <p:cNvSpPr/>
          <p:nvPr/>
        </p:nvSpPr>
        <p:spPr>
          <a:xfrm>
            <a:off x="472108" y="3161717"/>
            <a:ext cx="79208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1536886" y="3161717"/>
            <a:ext cx="545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Bei allen Aktionen jedoch immer ein Blick auf das Thema Glück und Nachhaltigkeit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547155" y="1630155"/>
            <a:ext cx="5602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reguläre Naturwerkstatt mit handwerklichen Tätigkeiten, gemeinsamen Wandern, gemeinsamen Essen, je nach Klasse mit einem Feuer,….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986" y="4031436"/>
            <a:ext cx="3295047" cy="24712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2643465"/>
      </p:ext>
    </p:extLst>
  </p:cSld>
  <p:clrMapOvr>
    <a:masterClrMapping/>
  </p:clrMapOvr>
  <p:transition spd="slow" advClick="0" advTm="3625">
    <p:fade/>
  </p:transition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21"/>
        <p14:stopEvt time="3625" objId="21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6588224" y="6386513"/>
            <a:ext cx="2350681" cy="365125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Mit Glück zur Nachhaltigkeit, </a:t>
            </a:r>
            <a:r>
              <a:rPr lang="de-DE" altLang="de-DE" dirty="0" smtClean="0"/>
              <a:t>2024</a:t>
            </a:r>
            <a:endParaRPr lang="de-DE" alt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9BF0F6DD-F9B3-73E1-69E2-43CD31B31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0174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de-DE" dirty="0" smtClean="0"/>
              <a:t>Definition Glück/Subjektives Wohlbefinden 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368710" y="1412776"/>
            <a:ext cx="69231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Glück ist das, was wissenschaftlich „subjektives Wohlbefinden“ genannt wird. </a:t>
            </a:r>
          </a:p>
          <a:p>
            <a:pPr>
              <a:lnSpc>
                <a:spcPct val="150000"/>
              </a:lnSpc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Subjektives 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Wohlbefinden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beschreibt das 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selbst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wahrgenommene Gefühl des Glücks im Leben oder der Zufriedenheit mit dem Leben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(Quelle: Wikipedia)</a:t>
            </a:r>
            <a:endParaRPr lang="de-DE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429" y="3772750"/>
            <a:ext cx="3920646" cy="26137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9596022"/>
      </p:ext>
    </p:extLst>
  </p:cSld>
  <p:clrMapOvr>
    <a:masterClrMapping/>
  </p:clrMapOvr>
  <p:transition spd="slow" advClick="0" advTm="3625">
    <p:fade/>
  </p:transition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21"/>
        <p14:stopEvt time="3625" objId="21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58" y="1045654"/>
            <a:ext cx="8228856" cy="5812346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Arbeitshilfe, das Modell von </a:t>
            </a:r>
            <a:r>
              <a:rPr lang="de-DE" dirty="0" err="1" smtClean="0"/>
              <a:t>Seligman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3310526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6660232" y="6492875"/>
            <a:ext cx="2350681" cy="365125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Mit Glück zur Nachhaltigkeit, 2024</a:t>
            </a:r>
            <a:endParaRPr lang="de-DE" alt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9BF0F6DD-F9B3-73E1-69E2-43CD31B31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de-DE" dirty="0" smtClean="0"/>
              <a:t>pädagogischer Ansatz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094" y="4509484"/>
            <a:ext cx="2274005" cy="198137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27584" y="1340768"/>
            <a:ext cx="62646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Die Kinder überlegen, was ihre Stärken sind und, was sie glücklich macht. Sie lernen, was andere Menschen glücklich  macht, z.B. der Sport, das Singen. </a:t>
            </a:r>
          </a:p>
          <a:p>
            <a:pPr marL="342900" indent="-342900">
              <a:buAutoNum type="arabicPeriod"/>
            </a:pP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Die Ökologiestation stellt das Modell von Martin Seligmann vor.</a:t>
            </a:r>
          </a:p>
          <a:p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Gemeinsam wird überlegt, was einen selber glücklich macht, was andere Menschen glücklich macht und zusätzlich nachhaltig ist, z.B. gemeinsam etwas Pflanzen und Pflegen, Müll sammeln. 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Gemeinsame Aktion oder Aktion an der Schule planen</a:t>
            </a:r>
          </a:p>
          <a:p>
            <a:pPr marL="342900" indent="-342900">
              <a:buAutoNum type="arabicPeriod"/>
            </a:pPr>
            <a:endParaRPr lang="de-DE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9348078"/>
      </p:ext>
    </p:extLst>
  </p:cSld>
  <p:clrMapOvr>
    <a:masterClrMapping/>
  </p:clrMapOvr>
  <p:transition spd="slow" advClick="0" advTm="3625">
    <p:fade/>
  </p:transition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21"/>
        <p14:stopEvt time="3625" objId="21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6660232" y="6492875"/>
            <a:ext cx="2350681" cy="365125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Mit Glück zur Nachhaltigkeit, 2024</a:t>
            </a:r>
            <a:endParaRPr lang="de-DE" alt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827584" y="1340768"/>
            <a:ext cx="62646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AutoNum type="arabicPeriod"/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Tag</a:t>
            </a:r>
          </a:p>
          <a:p>
            <a:pPr lvl="1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Anreise z.B. als gemeinsame Wanderung, Eltern bringen das Gepäck auf den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Langenhard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gemeinsames Mittagessen, Bezug der Zimmer, Nachmittagsprogramm mit Stationen, gemeinsames Abendessen, freies Spielen</a:t>
            </a:r>
          </a:p>
          <a:p>
            <a:pPr lvl="1"/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Tag</a:t>
            </a:r>
          </a:p>
          <a:p>
            <a:pPr lvl="1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Frühstück, dann 3h Programm</a:t>
            </a:r>
          </a:p>
          <a:p>
            <a:pPr lvl="1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Mittagessen, dann freies Spielen und ab 15.00 gemeinsames Programm</a:t>
            </a:r>
          </a:p>
          <a:p>
            <a:pPr lvl="1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Gemeinsames Abendessen und danach ein Abendprogramm</a:t>
            </a:r>
          </a:p>
          <a:p>
            <a:pPr lvl="1"/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Tag </a:t>
            </a:r>
          </a:p>
          <a:p>
            <a:pPr lvl="1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Frühstück, packen und fegen, im Anschluss gemeinsames Programm, i.d.R. Kooperationsspiele, gemeinsames Mittagessen und Abschluss</a:t>
            </a:r>
          </a:p>
          <a:p>
            <a:pPr lvl="1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Abreise z.B. per Bus oder Abholung durch Eltern</a:t>
            </a:r>
          </a:p>
          <a:p>
            <a:pPr marL="342900" indent="-342900">
              <a:buAutoNum type="arabicPeriod"/>
            </a:pPr>
            <a:endParaRPr lang="de-DE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41568" cy="692696"/>
          </a:xfrm>
          <a:solidFill>
            <a:schemeClr val="accent1"/>
          </a:solidFill>
          <a:ln>
            <a:solidFill>
              <a:srgbClr val="339933"/>
            </a:solidFill>
          </a:ln>
        </p:spPr>
        <p:txBody>
          <a:bodyPr>
            <a:normAutofit/>
          </a:bodyPr>
          <a:lstStyle/>
          <a:p>
            <a:pPr algn="ctr"/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Klassischer Ablauf; Programm nach Absprache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173" y="3284984"/>
            <a:ext cx="2208740" cy="29449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3391618"/>
      </p:ext>
    </p:extLst>
  </p:cSld>
  <p:clrMapOvr>
    <a:masterClrMapping/>
  </p:clrMapOvr>
  <p:transition spd="slow" advClick="0" advTm="3625">
    <p:fade/>
  </p:transition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21"/>
        <p14:stopEvt time="3625" objId="21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5508104" y="6382562"/>
            <a:ext cx="3504296" cy="365125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Mit Glück zur Nachhaltigkeit, </a:t>
            </a:r>
            <a:r>
              <a:rPr lang="de-DE" altLang="de-DE" dirty="0" smtClean="0"/>
              <a:t>2024</a:t>
            </a:r>
            <a:endParaRPr lang="de-DE" altLang="de-DE" dirty="0"/>
          </a:p>
        </p:txBody>
      </p:sp>
      <p:sp>
        <p:nvSpPr>
          <p:cNvPr id="3" name="Rechteck 2"/>
          <p:cNvSpPr/>
          <p:nvPr/>
        </p:nvSpPr>
        <p:spPr>
          <a:xfrm>
            <a:off x="649933" y="332656"/>
            <a:ext cx="5866283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b="1" u="sng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 </a:t>
            </a:r>
            <a:r>
              <a:rPr lang="de-DE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Glück zur Nachhaltigkeit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b="1" u="sng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Bild 4" descr="https://oekologiestationlahr.de/.cm4all/uproc.php/0/Logos%20F%C3%B6rderer%20und%20Kooperation/.BWS_Logo_Standard.png/picture-200?_=186db25c5e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404" y="3242494"/>
            <a:ext cx="2298700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 5" descr="https://oekologiestationlahr.de/.cm4all/uproc.php/0/Logos%20F%C3%B6rderer%20und%20Kooperation/.Heidehof-Stiftung_schmal.jpg/picture-200?_=186db25e98b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24" y="3552056"/>
            <a:ext cx="19050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/>
          <p:cNvSpPr/>
          <p:nvPr/>
        </p:nvSpPr>
        <p:spPr>
          <a:xfrm>
            <a:off x="681981" y="3933056"/>
            <a:ext cx="7260778" cy="1683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endParaRPr lang="de-DE" sz="16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Baden-Württemberg Stiftung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und die 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Heidehof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 Stiftung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fördern im Rahmen des Programmes „Nachhaltigkeit lernen – Kinder gestalten Zukunft VII“ das Projekt "Mit Glück zur Nachhaltigkeit" (März 2023 - März 2026).</a:t>
            </a:r>
            <a:endParaRPr lang="de-DE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Logo_Oekologiestation_20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134" y="5340077"/>
            <a:ext cx="627956" cy="107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81981" y="1120308"/>
            <a:ext cx="7260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Wir freuen uns auf einen gemeinsamen Schullandheimaufenthalt!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Weitere Infos auf unserer Internetseite unter </a:t>
            </a:r>
          </a:p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www.oekologiestation-lahr.de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1690491"/>
      </p:ext>
    </p:extLst>
  </p:cSld>
  <p:clrMapOvr>
    <a:masterClrMapping/>
  </p:clrMapOvr>
  <p:transition spd="slow" advClick="0" advTm="362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1"/>
        <p14:stopEvt time="3625" objId="21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0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imos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Deimos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Deimo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363</Words>
  <Application>Microsoft Office PowerPoint</Application>
  <PresentationFormat>Bildschirmpräsentation (4:3)</PresentationFormat>
  <Paragraphs>57</Paragraphs>
  <Slides>8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7" baseType="lpstr">
      <vt:lpstr>Arial</vt:lpstr>
      <vt:lpstr>Arial Black</vt:lpstr>
      <vt:lpstr>Calibri</vt:lpstr>
      <vt:lpstr>Lucida Sans Unicode</vt:lpstr>
      <vt:lpstr>Times New Roman</vt:lpstr>
      <vt:lpstr>Verdana</vt:lpstr>
      <vt:lpstr>Wingdings 2</vt:lpstr>
      <vt:lpstr>Wingdings 3</vt:lpstr>
      <vt:lpstr>Deimos</vt:lpstr>
      <vt:lpstr>PowerPoint-Präsentation</vt:lpstr>
      <vt:lpstr>Was macht die Ökologiestation, Leitlinien</vt:lpstr>
      <vt:lpstr>Projektschwerpunkt  Glück und Nachhaltigkeit</vt:lpstr>
      <vt:lpstr>Definition Glück/Subjektives Wohlbefinden </vt:lpstr>
      <vt:lpstr>Arbeitshilfe, das Modell von Seligman</vt:lpstr>
      <vt:lpstr>pädagogischer Ansatz</vt:lpstr>
      <vt:lpstr>Klassischer Ablauf; Programm nach Absprache</vt:lpstr>
      <vt:lpstr>PowerPoint-Präsentation</vt:lpstr>
    </vt:vector>
  </TitlesOfParts>
  <Company>Ökologiestation Lahr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Antje Kirsch</dc:creator>
  <cp:lastModifiedBy>Microsoft-Konto</cp:lastModifiedBy>
  <cp:revision>181</cp:revision>
  <dcterms:created xsi:type="dcterms:W3CDTF">2013-02-25T12:40:45Z</dcterms:created>
  <dcterms:modified xsi:type="dcterms:W3CDTF">2024-03-07T08:58:56Z</dcterms:modified>
</cp:coreProperties>
</file>